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7.jpg" ContentType="image/jpeg"/>
  <Override PartName="/ppt/media/image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5"/>
  </p:notesMasterIdLst>
  <p:sldIdLst>
    <p:sldId id="284" r:id="rId2"/>
    <p:sldId id="304" r:id="rId3"/>
    <p:sldId id="305" r:id="rId4"/>
    <p:sldId id="310" r:id="rId5"/>
    <p:sldId id="303" r:id="rId6"/>
    <p:sldId id="316" r:id="rId7"/>
    <p:sldId id="286" r:id="rId8"/>
    <p:sldId id="266" r:id="rId9"/>
    <p:sldId id="268" r:id="rId10"/>
    <p:sldId id="282" r:id="rId11"/>
    <p:sldId id="278" r:id="rId12"/>
    <p:sldId id="279" r:id="rId13"/>
    <p:sldId id="280" r:id="rId14"/>
    <p:sldId id="281" r:id="rId15"/>
    <p:sldId id="273" r:id="rId16"/>
    <p:sldId id="260" r:id="rId17"/>
    <p:sldId id="261" r:id="rId18"/>
    <p:sldId id="263" r:id="rId19"/>
    <p:sldId id="265" r:id="rId20"/>
    <p:sldId id="307" r:id="rId21"/>
    <p:sldId id="287" r:id="rId22"/>
    <p:sldId id="306" r:id="rId23"/>
    <p:sldId id="299" r:id="rId24"/>
    <p:sldId id="288" r:id="rId25"/>
    <p:sldId id="295" r:id="rId26"/>
    <p:sldId id="313" r:id="rId27"/>
    <p:sldId id="300" r:id="rId28"/>
    <p:sldId id="289" r:id="rId29"/>
    <p:sldId id="318" r:id="rId30"/>
    <p:sldId id="296" r:id="rId31"/>
    <p:sldId id="291" r:id="rId32"/>
    <p:sldId id="301" r:id="rId33"/>
    <p:sldId id="297" r:id="rId34"/>
    <p:sldId id="317" r:id="rId35"/>
    <p:sldId id="294" r:id="rId36"/>
    <p:sldId id="308" r:id="rId37"/>
    <p:sldId id="298" r:id="rId38"/>
    <p:sldId id="311" r:id="rId39"/>
    <p:sldId id="309" r:id="rId40"/>
    <p:sldId id="315" r:id="rId41"/>
    <p:sldId id="312" r:id="rId42"/>
    <p:sldId id="319" r:id="rId43"/>
    <p:sldId id="285" r:id="rId44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56C9-2427-4556-829C-886ED7433CDF}" type="datetimeFigureOut">
              <a:rPr lang="th-TH" smtClean="0"/>
              <a:t>26/04/62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543E1-6C58-4002-8091-1392D4EAF3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37689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2D0AD-AB00-4200-8403-39A3D4498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DA70EE-85BD-44D7-8044-34BD712B3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99B0C-42A1-459C-A7B7-EF4BD4CD2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9193A-82AC-4873-8E83-5F5011203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CACD3-23CB-4D18-8C7E-70744ED0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98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A4916-95CE-49FB-A54F-2E9C4DA7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EEEBD-1FBE-4112-807D-8F9D03623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22EE3-F77D-4CCA-B553-9E9435FB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E3C55-EEC4-4BB1-B31F-8698DD9DB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7D7BF-11D4-4974-A3D5-60E5DF5C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93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B4D2FF-2947-49C3-9BB3-ECA7E217BF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6255EA-AD31-422C-B9E2-D663EE931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C63FB-8F00-431F-A35D-7C45F7A1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F2F72-9CCF-4A6F-9B30-42F818526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EAE82-183D-44E8-B16B-6056DE8E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8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E31A-D1DE-49C6-BBC9-E27B67F0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B1CF7-524C-41A6-9975-4164C7B73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004CF-82EF-4DEA-B1A1-AF22F8C5A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4A71A-A3E6-42BB-AC88-976C7A2F4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1594F-EB40-4709-8039-A0F41C53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42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4D20-15D8-4B0F-87F8-6B836C81B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4DCA-8CED-44CD-A7BE-298B684B6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988D8-AC1A-4312-BE48-C20110AA9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ED01B-E80E-4F5C-9A4D-95E7375E0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03118-21D2-4BC8-B2E8-8269A702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74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4A45C-1717-4293-A9FF-4BF7F30D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CFD46-D282-4707-95A7-24EC06FF95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713FED-C6B3-4BB2-ACD4-CC8F43AB8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67E1F-CE09-4B93-A27D-B3E6ED29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A0C29-F71B-47F7-94FF-7A5066BFE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1F2D9-520C-41CE-B6DB-DE7F19A4C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92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CC0B2-D0A1-419D-8C11-35C6900C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B9815-BB87-4DB7-920A-96F8818F1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24395-01F2-4CEE-A2AB-3D882F14E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4F35B-44AE-4EF6-B29B-4147DFCDA5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C43DEE-EE6C-418C-9E80-07671A96E5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AA3FE6-1BD1-40C0-ADC5-FC29DC520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FF9B84-697C-4301-8910-1CF4E99E7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2F107C-5359-42B5-8F33-9049B143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44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E8D5-84CD-4C68-B007-12B16DBF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C61E4-FCE3-4686-8D88-74B1F554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47733-3458-4352-AE36-6B617FB02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328E8E-C25F-4A2D-9404-380909CE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62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954FE5-3673-45BB-8866-2D3178FA6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FB12F1-3BC5-43AF-887B-0A08D0BD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83FFD-0D28-4357-B62A-5201F9354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497DA-8B28-4EAC-A74F-89FF19F5B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39817-2FDF-4F64-81C7-CD78D9814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22116E-BC90-4542-A9C3-74D2AB6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09556-0057-4267-A576-5A95A1290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BAA99-3D9C-4B20-A521-CB3E55A29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68C8D-C084-45D2-B59B-DD0557563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327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B3CA-39E3-4A21-B065-EEEB54ABC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1C1FE4-70D6-40C4-A01B-BB705C325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451C1-52D3-4241-BE7A-D5EC3C5DC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9B00F-BC8E-461C-82D0-9C4714A0D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137A49-D8EC-4143-8491-4DD0E5263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56631-0A83-4171-8E35-54A6ED996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63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C8293A-B0AF-45D8-BA04-5A3A4979D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B16BC-CBD0-42A0-A162-A66CE2BB2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1A05A-BB06-42EA-9F16-56854A2E0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E6419-FF81-41CD-A3D4-4476653CD376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CC57A-C8E8-440D-8636-1E7BBE946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FEE85-E087-4609-8AFA-30F86B442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45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ui-his-v2.netlify.com/" TargetMode="External"/><Relationship Id="rId2" Type="http://schemas.openxmlformats.org/officeDocument/2006/relationships/hyperlink" Target="https://ui-screening-detail.netlify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CC1F427-E463-47D4-A2EC-1B2F97916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Angsana New" panose="02020603050405020304" pitchFamily="18" charset="-34"/>
              </a:rPr>
              <a:t>Overview Internship</a:t>
            </a:r>
          </a:p>
        </p:txBody>
      </p:sp>
    </p:spTree>
    <p:extLst>
      <p:ext uri="{BB962C8B-B14F-4D97-AF65-F5344CB8AC3E}">
        <p14:creationId xmlns:p14="http://schemas.microsoft.com/office/powerpoint/2010/main" val="2917194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A1410-97AE-47A7-93A6-76BE30A9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ngsana New" panose="02020603050405020304" pitchFamily="18" charset="-34"/>
              </a:rPr>
              <a:t>Availity </a:t>
            </a:r>
            <a:r>
              <a:rPr lang="en-US" b="1" dirty="0" err="1">
                <a:latin typeface="Angsana New" panose="02020603050405020304" pitchFamily="18" charset="-34"/>
              </a:rPr>
              <a:t>reactstrap</a:t>
            </a:r>
            <a:r>
              <a:rPr lang="en-US" b="1" dirty="0">
                <a:latin typeface="Angsana New" panose="02020603050405020304" pitchFamily="18" charset="-34"/>
              </a:rPr>
              <a:t> Validation</a:t>
            </a:r>
            <a:endParaRPr lang="th-TH" b="1" dirty="0">
              <a:latin typeface="Angsana New" panose="02020603050405020304" pitchFamily="18" charset="-34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E9AB30-C6EE-414E-BC2A-0F4DF403A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4382" y="1825625"/>
            <a:ext cx="94232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98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1054B-4CC6-4BEB-AE8A-55EDD1B2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ngsana New" panose="02020603050405020304" pitchFamily="18" charset="-34"/>
              </a:rPr>
              <a:t>PDD - Puzzle Driven development</a:t>
            </a:r>
            <a:endParaRPr lang="th-TH" b="1" dirty="0">
              <a:latin typeface="Angsana New" panose="02020603050405020304" pitchFamily="18" charset="-3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F9DD3E-4F2D-4AC1-902B-0F21F095A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694" y="1825625"/>
            <a:ext cx="100066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61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B5386-769B-4CCB-88B5-CB068160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ngsana New" panose="02020603050405020304" pitchFamily="18" charset="-34"/>
              </a:rPr>
              <a:t>Prettier</a:t>
            </a:r>
            <a:endParaRPr lang="th-TH" b="1" dirty="0">
              <a:latin typeface="Angsana New" panose="02020603050405020304" pitchFamily="18" charset="-3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DD4FCD-CE3D-4261-BF85-BB89EBA98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3821" y="1825625"/>
            <a:ext cx="100043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85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B5386-769B-4CCB-88B5-CB068160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Angsana New" panose="02020603050405020304" pitchFamily="18" charset="-34"/>
              </a:rPr>
              <a:t>Netlify</a:t>
            </a:r>
            <a:endParaRPr lang="th-TH" b="1" dirty="0">
              <a:latin typeface="Angsana New" panose="02020603050405020304" pitchFamily="18" charset="-34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113DA7-ECD6-4126-B30F-32F459BF6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313" y="1825625"/>
            <a:ext cx="96473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74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B5386-769B-4CCB-88B5-CB068160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Angsana New" panose="02020603050405020304" pitchFamily="18" charset="-34"/>
              </a:rPr>
              <a:t>Katalon</a:t>
            </a:r>
            <a:endParaRPr lang="th-TH" b="1" dirty="0">
              <a:latin typeface="Angsana New" panose="02020603050405020304" pitchFamily="18" charset="-34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16A65A-54F3-4090-A059-CF46C59F9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1378" y="1825625"/>
            <a:ext cx="94092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52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ngsana New" panose="02020603050405020304" pitchFamily="18" charset="-34"/>
              </a:rPr>
              <a:t>Requirements UI</a:t>
            </a:r>
          </a:p>
        </p:txBody>
      </p:sp>
    </p:spTree>
    <p:extLst>
      <p:ext uri="{BB962C8B-B14F-4D97-AF65-F5344CB8AC3E}">
        <p14:creationId xmlns:p14="http://schemas.microsoft.com/office/powerpoint/2010/main" val="785498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77CAF561-7A64-48DF-987D-6BFDE9C3D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Tab : </a:t>
            </a:r>
            <a:r>
              <a:rPr lang="th-TH" b="1" dirty="0">
                <a:latin typeface="Angsana New" panose="02020603050405020304" pitchFamily="18" charset="-34"/>
              </a:rPr>
              <a:t>ข้อมูลทั่วไป</a:t>
            </a:r>
            <a:endParaRPr lang="en-US" b="1" dirty="0">
              <a:latin typeface="Angsana New" panose="02020603050405020304" pitchFamily="18" charset="-34"/>
            </a:endParaRPr>
          </a:p>
        </p:txBody>
      </p:sp>
      <p:pic>
        <p:nvPicPr>
          <p:cNvPr id="6" name="Content Placeholder 3" descr="Screen Clipping">
            <a:extLst>
              <a:ext uri="{FF2B5EF4-FFF2-40B4-BE49-F238E27FC236}">
                <a16:creationId xmlns:a16="http://schemas.microsoft.com/office/drawing/2014/main" id="{EBC842F7-A2A7-4489-8867-37A0083D6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903295"/>
          </a:xfrm>
        </p:spPr>
      </p:pic>
    </p:spTree>
    <p:extLst>
      <p:ext uri="{BB962C8B-B14F-4D97-AF65-F5344CB8AC3E}">
        <p14:creationId xmlns:p14="http://schemas.microsoft.com/office/powerpoint/2010/main" val="3360677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62DCC8AC-FE60-4284-8763-C7C1979FE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Tab : Special Record</a:t>
            </a:r>
          </a:p>
        </p:txBody>
      </p:sp>
      <p:pic>
        <p:nvPicPr>
          <p:cNvPr id="6" name="Content Placeholder 5" descr="Screen Clipping">
            <a:extLst>
              <a:ext uri="{FF2B5EF4-FFF2-40B4-BE49-F238E27FC236}">
                <a16:creationId xmlns:a16="http://schemas.microsoft.com/office/drawing/2014/main" id="{ADBEF50C-DF9E-4C3A-A8AA-34F60CD2E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825625"/>
            <a:ext cx="105156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79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B48F7F83-08D2-4644-8457-19EBCBDBB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Tab : </a:t>
            </a:r>
            <a:r>
              <a:rPr lang="th-TH" b="1" dirty="0">
                <a:latin typeface="Angsana New" panose="02020603050405020304" pitchFamily="18" charset="-34"/>
              </a:rPr>
              <a:t>การตรวจตา</a:t>
            </a:r>
            <a:endParaRPr lang="en-US" b="1" dirty="0"/>
          </a:p>
        </p:txBody>
      </p:sp>
      <p:pic>
        <p:nvPicPr>
          <p:cNvPr id="5" name="Content Placeholder 4" descr="Screen Clipping">
            <a:extLst>
              <a:ext uri="{FF2B5EF4-FFF2-40B4-BE49-F238E27FC236}">
                <a16:creationId xmlns:a16="http://schemas.microsoft.com/office/drawing/2014/main" id="{DF581CE9-6EE6-4A10-9078-7B4BAE5B2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45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BC41070A-A697-4299-B5A3-5361614A5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Tab : Vaccination History</a:t>
            </a:r>
          </a:p>
        </p:txBody>
      </p:sp>
      <p:pic>
        <p:nvPicPr>
          <p:cNvPr id="5" name="Content Placeholder 3" descr="Screen Clipping">
            <a:extLst>
              <a:ext uri="{FF2B5EF4-FFF2-40B4-BE49-F238E27FC236}">
                <a16:creationId xmlns:a16="http://schemas.microsoft.com/office/drawing/2014/main" id="{10232AF8-064D-4064-A59D-9CF5C6AC9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667250"/>
          </a:xfrm>
        </p:spPr>
      </p:pic>
    </p:spTree>
    <p:extLst>
      <p:ext uri="{BB962C8B-B14F-4D97-AF65-F5344CB8AC3E}">
        <p14:creationId xmlns:p14="http://schemas.microsoft.com/office/powerpoint/2010/main" val="2935512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งานประจำ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68599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408D6-F143-4717-A8EE-275480CC9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ระยะเวลาที่จะใช้ในการพัฒนา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377072-722B-426C-A648-C6D25FF182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30028"/>
            <a:ext cx="10515600" cy="352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37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มีงานใหม่เข้า คือ รวมโปรเจค </a:t>
            </a:r>
            <a:r>
              <a:rPr lang="en-US" b="1" dirty="0">
                <a:latin typeface="Angsana New" panose="02020603050405020304" pitchFamily="18" charset="-34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2735343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สิ่งที่ของเดิมใช้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25210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1D3F1-AA2E-46D7-8EDA-39826DAC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ngsana New" panose="02020603050405020304" pitchFamily="18" charset="-34"/>
              </a:rPr>
              <a:t>React</a:t>
            </a:r>
            <a:endParaRPr lang="th-TH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DA3C1F-D69D-46B3-A5FA-57D3BD7C6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698" y="1825625"/>
            <a:ext cx="92586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21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63E963-C66E-4DBE-9579-CD3CCA76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</a:rPr>
              <a:t>โครงสร้าง</a:t>
            </a:r>
            <a:r>
              <a:rPr lang="en-US" b="1" dirty="0">
                <a:latin typeface="Angsana New" panose="02020603050405020304" pitchFamily="18" charset="-34"/>
              </a:rPr>
              <a:t> HIS </a:t>
            </a:r>
            <a:r>
              <a:rPr lang="th-TH" b="1" dirty="0">
                <a:latin typeface="Angsana New" panose="02020603050405020304" pitchFamily="18" charset="-34"/>
              </a:rPr>
              <a:t>(เดิม)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A7F2C0-06FC-4468-87E9-1EC5EB5E8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001" y="1825625"/>
            <a:ext cx="102957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88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0DF0-0002-4D2D-B6BA-924E5170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</a:rPr>
              <a:t>เปรียบเทียบข้อดีและข้อเสีย </a:t>
            </a:r>
            <a:r>
              <a:rPr lang="en-US" b="1" dirty="0">
                <a:latin typeface="Angsana New" panose="02020603050405020304" pitchFamily="18" charset="-34"/>
              </a:rPr>
              <a:t>- </a:t>
            </a:r>
            <a:r>
              <a:rPr lang="th-TH" b="1" dirty="0">
                <a:latin typeface="Angsana New" panose="02020603050405020304" pitchFamily="18" charset="-34"/>
              </a:rPr>
              <a:t>โครงสร้าง</a:t>
            </a:r>
            <a:r>
              <a:rPr lang="en-US" b="1" dirty="0">
                <a:latin typeface="Angsana New" panose="02020603050405020304" pitchFamily="18" charset="-34"/>
              </a:rPr>
              <a:t> HIS </a:t>
            </a:r>
            <a:r>
              <a:rPr lang="th-TH" b="1" dirty="0">
                <a:latin typeface="Angsana New" panose="02020603050405020304" pitchFamily="18" charset="-34"/>
              </a:rPr>
              <a:t>(เดิม)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30946-BFD0-4A9E-AB8C-81D8FC0151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ข้อดี</a:t>
            </a:r>
          </a:p>
          <a:p>
            <a:pPr marL="0" indent="0">
              <a:buNone/>
            </a:pPr>
            <a:endParaRPr lang="th-TH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buFontTx/>
              <a:buChar char="-"/>
            </a:pP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Client-side  rendering</a:t>
            </a:r>
            <a:endParaRPr lang="th-TH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C4C25-D4CC-4DBC-A682-1D525ABA49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ข้อเสีย</a:t>
            </a:r>
          </a:p>
          <a:p>
            <a:pPr marL="0" indent="0">
              <a:buNone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buFontTx/>
              <a:buChar char="-"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Bad Performance !!!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buFontTx/>
              <a:buChar char="-"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Bad Developer Experience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DX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!!!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buFontTx/>
              <a:buChar char="-"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Build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นานสุดๆ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!!!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buFontTx/>
              <a:buChar char="-"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Bug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เยอะมากกกก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!!!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buFontTx/>
              <a:buChar char="-"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65908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สิ่งที่พวกเราใช้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02507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1D3F1-AA2E-46D7-8EDA-39826DAC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ngsana New" panose="02020603050405020304" pitchFamily="18" charset="-34"/>
              </a:rPr>
              <a:t>Gatsby</a:t>
            </a:r>
            <a:endParaRPr lang="th-TH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3AAD8E-A7C4-4B07-9E96-BB238B10F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8799"/>
            <a:ext cx="10515600" cy="412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84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799263-AC27-45A4-9982-9728D6095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CE61815-9001-46E3-BD1A-D9653C27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</a:rPr>
              <a:t>ตัวอย่าง งานที่ </a:t>
            </a:r>
            <a:r>
              <a:rPr lang="en-US" b="1" dirty="0">
                <a:latin typeface="Angsana New" panose="02020603050405020304" pitchFamily="18" charset="-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15792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E61815-9001-46E3-BD1A-D9653C27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</a:rPr>
              <a:t>ตัวอย่าง งานที่ </a:t>
            </a:r>
            <a:r>
              <a:rPr lang="en-US" b="1" dirty="0">
                <a:latin typeface="Angsana New" panose="02020603050405020304" pitchFamily="18" charset="-34"/>
              </a:rPr>
              <a:t>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28FC81-05C0-4913-9E03-42E6BE498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55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E88CB-A743-42E7-8C0F-606402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Helpdesk - Network</a:t>
            </a:r>
            <a:endParaRPr lang="th-TH" b="1" dirty="0">
              <a:latin typeface="Angsana New" panose="02020603050405020304" pitchFamily="18" charset="-34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E3BAB0-B3E0-473E-9A41-2352E3A8F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069017" cy="23017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D6EE5-879F-4072-BB74-61B7995AF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92451"/>
            <a:ext cx="3069017" cy="2336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41C5CA-1336-404D-958C-15183FD68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69" y="1690688"/>
            <a:ext cx="3478352" cy="46378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19C98B-1773-4755-9D5B-CA580E768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16" y="1690687"/>
            <a:ext cx="3478352" cy="22944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8C609E-61FF-4675-8401-85559F2DF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14" y="3985155"/>
            <a:ext cx="3478351" cy="233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84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0DF0-0002-4D2D-B6BA-924E5170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</a:rPr>
              <a:t>เปรียบเทียบข้อดีและข้อเสีย </a:t>
            </a:r>
            <a:r>
              <a:rPr lang="en-US" b="1" dirty="0">
                <a:latin typeface="Angsana New" panose="02020603050405020304" pitchFamily="18" charset="-34"/>
              </a:rPr>
              <a:t>-</a:t>
            </a:r>
            <a:r>
              <a:rPr lang="th-TH" b="1" dirty="0">
                <a:latin typeface="Angsana New" panose="02020603050405020304" pitchFamily="18" charset="-34"/>
              </a:rPr>
              <a:t> สิ่งที่ทำ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30946-BFD0-4A9E-AB8C-81D8FC0151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ข้อดี</a:t>
            </a:r>
          </a:p>
          <a:p>
            <a:pPr marL="0" indent="0">
              <a:buNone/>
            </a:pPr>
            <a:endParaRPr lang="th-TH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buFontTx/>
              <a:buChar char="-"/>
            </a:pP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Great Performance </a:t>
            </a:r>
          </a:p>
          <a:p>
            <a:pPr>
              <a:buFontTx/>
              <a:buChar char="-"/>
            </a:pP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Good Developer Experience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DX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</a:p>
          <a:p>
            <a:pPr>
              <a:buFontTx/>
              <a:buChar char="-"/>
            </a:pP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Client-side rendering</a:t>
            </a:r>
          </a:p>
          <a:p>
            <a:pPr>
              <a:buFontTx/>
              <a:buChar char="-"/>
            </a:pP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Build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เร็ว</a:t>
            </a:r>
          </a:p>
          <a:p>
            <a:pPr>
              <a:buFontTx/>
              <a:buChar char="-"/>
            </a:pPr>
            <a:endParaRPr lang="th-TH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buFontTx/>
              <a:buChar char="-"/>
            </a:pPr>
            <a:endParaRPr lang="th-TH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C4C25-D4CC-4DBC-A682-1D525ABA49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ข้อเสีย</a:t>
            </a:r>
          </a:p>
          <a:p>
            <a:pPr marL="0" indent="0">
              <a:buNone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buFontTx/>
              <a:buChar char="-"/>
            </a:pP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ไม่เหมาะกับงานที่เป็นแบบ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Dynamic !!!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95652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ขั้นตอนต่อไป คือ นำไปรวมกับของเดิม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4270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ปัญหาคือ รวมไม่ได้</a:t>
            </a:r>
            <a:br>
              <a:rPr lang="th-TH" b="1" dirty="0">
                <a:latin typeface="Angsana New" panose="02020603050405020304" pitchFamily="18" charset="-34"/>
              </a:rPr>
            </a:br>
            <a:r>
              <a:rPr lang="th-TH" b="1" dirty="0">
                <a:latin typeface="Angsana New" panose="02020603050405020304" pitchFamily="18" charset="-34"/>
              </a:rPr>
              <a:t>เพราะ ใช้ </a:t>
            </a:r>
            <a:r>
              <a:rPr lang="en-US" b="1" dirty="0">
                <a:latin typeface="Angsana New" panose="02020603050405020304" pitchFamily="18" charset="-34"/>
              </a:rPr>
              <a:t>Library </a:t>
            </a:r>
            <a:r>
              <a:rPr lang="th-TH" b="1" dirty="0">
                <a:latin typeface="Angsana New" panose="02020603050405020304" pitchFamily="18" charset="-34"/>
              </a:rPr>
              <a:t>(</a:t>
            </a:r>
            <a:r>
              <a:rPr lang="en-US" b="1" dirty="0">
                <a:latin typeface="Angsana New" panose="02020603050405020304" pitchFamily="18" charset="-34"/>
              </a:rPr>
              <a:t>HTML, CSS, and JS</a:t>
            </a:r>
            <a:r>
              <a:rPr lang="th-TH" b="1" dirty="0">
                <a:latin typeface="Angsana New" panose="02020603050405020304" pitchFamily="18" charset="-34"/>
              </a:rPr>
              <a:t>)</a:t>
            </a:r>
            <a:r>
              <a:rPr lang="en-US" b="1" dirty="0">
                <a:latin typeface="Angsana New" panose="02020603050405020304" pitchFamily="18" charset="-34"/>
              </a:rPr>
              <a:t> </a:t>
            </a:r>
            <a:br>
              <a:rPr lang="th-TH" b="1" dirty="0">
                <a:latin typeface="Angsana New" panose="02020603050405020304" pitchFamily="18" charset="-34"/>
              </a:rPr>
            </a:br>
            <a:r>
              <a:rPr lang="th-TH" b="1" dirty="0">
                <a:latin typeface="Angsana New" panose="02020603050405020304" pitchFamily="18" charset="-34"/>
              </a:rPr>
              <a:t>ไม่เหมือนกัน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738868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งั้น </a:t>
            </a:r>
            <a:r>
              <a:rPr lang="en-US" b="1" dirty="0">
                <a:latin typeface="Angsana New" panose="02020603050405020304" pitchFamily="18" charset="-34"/>
              </a:rPr>
              <a:t>!!! </a:t>
            </a:r>
            <a:r>
              <a:rPr lang="th-TH" b="1" dirty="0">
                <a:latin typeface="Angsana New" panose="02020603050405020304" pitchFamily="18" charset="-34"/>
              </a:rPr>
              <a:t>เจอกันคนละครึ่งทาง </a:t>
            </a:r>
            <a:br>
              <a:rPr lang="th-TH" b="1" dirty="0">
                <a:latin typeface="Angsana New" panose="02020603050405020304" pitchFamily="18" charset="-34"/>
              </a:rPr>
            </a:br>
            <a:r>
              <a:rPr lang="th-TH" b="1" dirty="0">
                <a:latin typeface="Angsana New" panose="02020603050405020304" pitchFamily="18" charset="-34"/>
              </a:rPr>
              <a:t>(เขียนใหม่)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54971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แผนที่วางไว้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57469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0DF0-0002-4D2D-B6BA-924E5170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Next.JS – Version 8</a:t>
            </a:r>
            <a:endParaRPr lang="th-TH" b="1" dirty="0">
              <a:latin typeface="Angsana New" panose="02020603050405020304" pitchFamily="18" charset="-34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1F253E-1A14-4133-A2AB-0AA070621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818" y="1825625"/>
            <a:ext cx="103363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54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0DF0-0002-4D2D-B6BA-924E5170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Isomorphic </a:t>
            </a:r>
            <a:endParaRPr lang="th-TH" b="1" dirty="0">
              <a:latin typeface="Angsana New" panose="02020603050405020304" pitchFamily="18" charset="-34"/>
            </a:endParaRPr>
          </a:p>
        </p:txBody>
      </p:sp>
      <p:pic>
        <p:nvPicPr>
          <p:cNvPr id="1028" name="Picture 4" descr="https://cdn-images-1.medium.com/max/720/0*Fl8QzTseOXy1c-YT.png">
            <a:extLst>
              <a:ext uri="{FF2B5EF4-FFF2-40B4-BE49-F238E27FC236}">
                <a16:creationId xmlns:a16="http://schemas.microsoft.com/office/drawing/2014/main" id="{54D72FC2-AE9B-4393-8961-4459195FFCA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545" y="1690688"/>
            <a:ext cx="446291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1532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0DF0-0002-4D2D-B6BA-924E5170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</a:rPr>
              <a:t>ข้อดี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30946-BFD0-4A9E-AB8C-81D8FC0151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th-TH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buFontTx/>
              <a:buChar char="-"/>
            </a:pP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Good Performance </a:t>
            </a:r>
          </a:p>
          <a:p>
            <a:pPr>
              <a:buFontTx/>
              <a:buChar char="-"/>
            </a:pP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Developer Experience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DX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</a:p>
          <a:p>
            <a:pPr>
              <a:buFontTx/>
              <a:buChar char="-"/>
            </a:pP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Build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เร็ว</a:t>
            </a:r>
          </a:p>
          <a:p>
            <a:pPr>
              <a:buFontTx/>
              <a:buChar char="-"/>
            </a:pP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เหมาะกับงานที่เป็นแบบ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Dynamic</a:t>
            </a:r>
          </a:p>
          <a:p>
            <a:pPr marL="0" indent="0">
              <a:buNone/>
            </a:pP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th-TH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262321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0DF0-0002-4D2D-B6BA-924E5170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</a:rPr>
              <a:t>ข้อเสีย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30946-BFD0-4A9E-AB8C-81D8FC0151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th-TH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buFontTx/>
              <a:buChar char="-"/>
            </a:pP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Performance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น้อยกว่า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Gatsby</a:t>
            </a:r>
          </a:p>
          <a:p>
            <a:pPr marL="0" indent="0">
              <a:buNone/>
            </a:pP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th-TH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429571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19E6DD-8AC3-49A2-8D4A-9BB8B139A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 dirty="0"/>
          </a:p>
        </p:txBody>
      </p:sp>
      <p:pic>
        <p:nvPicPr>
          <p:cNvPr id="2052" name="Picture 4" descr="https://storage.googleapis.com/gweb-newslab-data-viz-tool.appspot.com/uploads/a6e2b5cd-49c4-4d8f-a23f-8513649fb4b7.gif">
            <a:extLst>
              <a:ext uri="{FF2B5EF4-FFF2-40B4-BE49-F238E27FC236}">
                <a16:creationId xmlns:a16="http://schemas.microsoft.com/office/drawing/2014/main" id="{6A97445D-B04A-498A-99AC-1B98EE4F27F3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65125"/>
            <a:ext cx="10515599" cy="581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77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8DD094-CDF5-49C3-B6DE-34B2ADDA8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Helpdesk - Network</a:t>
            </a:r>
            <a:endParaRPr lang="th-TH" b="1" dirty="0">
              <a:latin typeface="Angsana New" panose="02020603050405020304" pitchFamily="18" charset="-34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18A648CD-5F98-41F0-B0DC-7A6CF5D5C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572069" cy="3696789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2F7FB679-CC6F-48B2-B51D-A50AF3541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269" y="1259614"/>
            <a:ext cx="4127863" cy="412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54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0D6E7-9ED3-438C-9E80-57A88F17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b="1" dirty="0"/>
              <a:t>สิ่งที่จะทำต่อไป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40697-7E5A-492B-8CAA-7E80F59F3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742950" indent="-742950">
              <a:buAutoNum type="arabicPeriod"/>
            </a:pP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Redux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มาใช้ เพื่อจัดการ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State</a:t>
            </a:r>
          </a:p>
          <a:p>
            <a:pPr marL="742950" indent="-742950">
              <a:buAutoNum type="arabicPeriod"/>
            </a:pPr>
            <a:endParaRPr lang="th-TH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Redux-form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มาใช้ เพื่อจัดการ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Validate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React-moment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มาใช้ เพื่อจัดการ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Format time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นำแนวคิดของ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Gatsby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มาใช้ เพื่อปรับปรุง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Performance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นำแนวคิด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TDD - Test Driven Development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 มาใช้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742950" indent="-742950">
              <a:buAutoNum type="arabicPeriod"/>
            </a:pP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74819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0D6E7-9ED3-438C-9E80-57A88F17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6000" b="1" dirty="0"/>
              <a:t>ปัญหา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40697-7E5A-492B-8CAA-7E80F59F3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ใช้ 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Library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HTML, CSS, and JS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 components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คนละตัวกันกับของเดิม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742950" indent="-742950">
              <a:buAutoNum type="arabicPeriod"/>
            </a:pPr>
            <a:endParaRPr lang="th-TH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742950" indent="-742950">
              <a:buAutoNum type="arabicPeriod"/>
            </a:pP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ไฟล์ 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JS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มีขนาดใหญ่ ทำให้เวลาเรียก มันช้า 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!!! </a:t>
            </a:r>
          </a:p>
        </p:txBody>
      </p:sp>
    </p:spTree>
    <p:extLst>
      <p:ext uri="{BB962C8B-B14F-4D97-AF65-F5344CB8AC3E}">
        <p14:creationId xmlns:p14="http://schemas.microsoft.com/office/powerpoint/2010/main" val="3846425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0D6E7-9ED3-438C-9E80-57A88F17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th-TH" sz="60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CFF765-4DDC-4C6F-97C7-3E09AE62B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6375" y="2048669"/>
            <a:ext cx="92392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2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C1D58-DE47-4231-AE01-743E33F07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ngsana New" panose="02020603050405020304" pitchFamily="18" charset="-34"/>
              </a:rPr>
              <a:t>DEMO UI</a:t>
            </a:r>
            <a:endParaRPr lang="th-TH" b="1" dirty="0">
              <a:latin typeface="Angsana New" panose="02020603050405020304" pitchFamily="18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DA97F-E0AA-4E2A-B9A7-C0E067D57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Angsana New" panose="02020603050405020304" pitchFamily="18" charset="-34"/>
                <a:cs typeface="Angsana New" panose="02020603050405020304" pitchFamily="18" charset="-34"/>
                <a:hlinkClick r:id="rId2"/>
              </a:rPr>
              <a:t>https://ui-screening-detail.netlify.com/</a:t>
            </a:r>
            <a:endParaRPr lang="en-US" sz="4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en-US" sz="4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sz="4000" dirty="0">
                <a:latin typeface="Angsana New" panose="02020603050405020304" pitchFamily="18" charset="-34"/>
                <a:cs typeface="Angsana New" panose="02020603050405020304" pitchFamily="18" charset="-34"/>
                <a:hlinkClick r:id="rId3"/>
              </a:rPr>
              <a:t>https://ui-his-v2.netlify.com/</a:t>
            </a:r>
            <a:endParaRPr lang="en-US" sz="4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endParaRPr lang="th-TH" sz="40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77513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โครงงาน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4300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42C1DB-7BF6-413B-B40D-7669BDC8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จุดประสงค์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28BDF8-B182-4869-A25B-AD67E911D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-	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ย้ายโปรแกรมที่ทำงานบน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Windows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มา ทำงานบน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Website</a:t>
            </a:r>
            <a:endParaRPr lang="th-TH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44810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ngsana New" panose="02020603050405020304" pitchFamily="18" charset="-34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193175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1D3F1-AA2E-46D7-8EDA-39826DAC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Angsana New" panose="02020603050405020304" pitchFamily="18" charset="-34"/>
              </a:rPr>
              <a:t>React</a:t>
            </a:r>
            <a:endParaRPr lang="th-TH" sz="6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DA3C1F-D69D-46B3-A5FA-57D3BD7C6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698" y="1825625"/>
            <a:ext cx="92586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30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A1410-97AE-47A7-93A6-76BE30A9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Angsana New" panose="02020603050405020304" pitchFamily="18" charset="-34"/>
              </a:rPr>
              <a:t>Reactstrap</a:t>
            </a:r>
            <a:endParaRPr lang="th-TH" b="1" dirty="0">
              <a:latin typeface="Angsana New" panose="02020603050405020304" pitchFamily="18" charset="-34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5012FF-E79F-4632-A30E-7079EADD5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822" y="1825625"/>
            <a:ext cx="92663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90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</TotalTime>
  <Words>291</Words>
  <Application>Microsoft Office PowerPoint</Application>
  <PresentationFormat>Widescreen</PresentationFormat>
  <Paragraphs>82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Angsana New</vt:lpstr>
      <vt:lpstr>Arial</vt:lpstr>
      <vt:lpstr>Calibri</vt:lpstr>
      <vt:lpstr>Calibri Light</vt:lpstr>
      <vt:lpstr>Office Theme</vt:lpstr>
      <vt:lpstr>Overview Internship</vt:lpstr>
      <vt:lpstr>งานประจำ</vt:lpstr>
      <vt:lpstr>Helpdesk - Network</vt:lpstr>
      <vt:lpstr>Helpdesk - Network</vt:lpstr>
      <vt:lpstr>โครงงาน</vt:lpstr>
      <vt:lpstr>จุดประสงค์</vt:lpstr>
      <vt:lpstr>Tools</vt:lpstr>
      <vt:lpstr>React</vt:lpstr>
      <vt:lpstr>Reactstrap</vt:lpstr>
      <vt:lpstr>Availity reactstrap Validation</vt:lpstr>
      <vt:lpstr>PDD - Puzzle Driven development</vt:lpstr>
      <vt:lpstr>Prettier</vt:lpstr>
      <vt:lpstr>Netlify</vt:lpstr>
      <vt:lpstr>Katalon</vt:lpstr>
      <vt:lpstr>Requirements UI</vt:lpstr>
      <vt:lpstr>Tab : ข้อมูลทั่วไป</vt:lpstr>
      <vt:lpstr>Tab : Special Record</vt:lpstr>
      <vt:lpstr>Tab : การตรวจตา</vt:lpstr>
      <vt:lpstr>Tab : Vaccination History</vt:lpstr>
      <vt:lpstr>ระยะเวลาที่จะใช้ในการพัฒนา</vt:lpstr>
      <vt:lpstr>มีงานใหม่เข้า คือ รวมโปรเจค !!</vt:lpstr>
      <vt:lpstr>สิ่งที่ของเดิมใช้</vt:lpstr>
      <vt:lpstr>React</vt:lpstr>
      <vt:lpstr>โครงสร้าง HIS (เดิม)</vt:lpstr>
      <vt:lpstr>เปรียบเทียบข้อดีและข้อเสีย - โครงสร้าง HIS (เดิม)</vt:lpstr>
      <vt:lpstr>สิ่งที่พวกเราใช้</vt:lpstr>
      <vt:lpstr>Gatsby</vt:lpstr>
      <vt:lpstr>ตัวอย่าง งานที่ 1</vt:lpstr>
      <vt:lpstr>ตัวอย่าง งานที่ 2</vt:lpstr>
      <vt:lpstr>เปรียบเทียบข้อดีและข้อเสีย - สิ่งที่ทำ</vt:lpstr>
      <vt:lpstr>ขั้นตอนต่อไป คือ นำไปรวมกับของเดิม</vt:lpstr>
      <vt:lpstr>ปัญหาคือ รวมไม่ได้ เพราะ ใช้ Library (HTML, CSS, and JS)  ไม่เหมือนกัน</vt:lpstr>
      <vt:lpstr>งั้น !!! เจอกันคนละครึ่งทาง  (เขียนใหม่)</vt:lpstr>
      <vt:lpstr>แผนที่วางไว้</vt:lpstr>
      <vt:lpstr>Next.JS – Version 8</vt:lpstr>
      <vt:lpstr>Isomorphic </vt:lpstr>
      <vt:lpstr>ข้อดี</vt:lpstr>
      <vt:lpstr>ข้อเสีย</vt:lpstr>
      <vt:lpstr>PowerPoint Presentation</vt:lpstr>
      <vt:lpstr>สิ่งที่จะทำต่อไป</vt:lpstr>
      <vt:lpstr>ปัญหา</vt:lpstr>
      <vt:lpstr>PowerPoint Presentation</vt:lpstr>
      <vt:lpstr>DEMO UI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 Screening Detail</dc:title>
  <dc:creator>Wachira Kwanjai</dc:creator>
  <cp:lastModifiedBy>BENZ</cp:lastModifiedBy>
  <cp:revision>104</cp:revision>
  <dcterms:created xsi:type="dcterms:W3CDTF">2019-04-04T01:33:04Z</dcterms:created>
  <dcterms:modified xsi:type="dcterms:W3CDTF">2019-04-26T05:55:06Z</dcterms:modified>
</cp:coreProperties>
</file>